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5327650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575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Gnf0R6oFbnxKm+73XQsAyh+/+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375"/>
    <a:srgbClr val="BDE2DD"/>
    <a:srgbClr val="86C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240" y="90"/>
      </p:cViewPr>
      <p:guideLst>
        <p:guide orient="horz" pos="2381"/>
        <p:guide pos="575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1821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685800"/>
            <a:ext cx="24161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6537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96"/>
              <a:buFont typeface="Calibri"/>
              <a:buNone/>
              <a:defRPr sz="349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398"/>
              <a:buNone/>
              <a:defRPr sz="1398"/>
            </a:lvl1pPr>
            <a:lvl2pPr lvl="1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None/>
              <a:defRPr sz="1165"/>
            </a:lvl2pPr>
            <a:lvl3pPr lvl="2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None/>
              <a:defRPr sz="1049"/>
            </a:lvl3pPr>
            <a:lvl4pPr lvl="3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4pPr>
            <a:lvl5pPr lvl="4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5pPr>
            <a:lvl6pPr lvl="5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6pPr>
            <a:lvl7pPr lvl="6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7pPr>
            <a:lvl8pPr lvl="7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8pPr>
            <a:lvl9pPr lvl="8" algn="ctr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65553" y="2113137"/>
            <a:ext cx="4796544" cy="4595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183750" y="3031333"/>
            <a:ext cx="6406475" cy="114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147097" y="1915857"/>
            <a:ext cx="6406475" cy="3379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96"/>
              <a:buFont typeface="Calibri"/>
              <a:buNone/>
              <a:defRPr sz="349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398"/>
              <a:buNone/>
              <a:defRPr sz="1398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1165"/>
              <a:buNone/>
              <a:defRPr sz="116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1049"/>
              <a:buNone/>
              <a:defRPr sz="104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932"/>
              <a:buNone/>
              <a:defRPr sz="932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6276" y="2012414"/>
            <a:ext cx="226425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2697123" y="2012414"/>
            <a:ext cx="226425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398"/>
              <a:buNone/>
              <a:defRPr sz="1398" b="1"/>
            </a:lvl1pPr>
            <a:lvl2pPr marL="914400" lvl="1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None/>
              <a:defRPr sz="1165" b="1"/>
            </a:lvl2pPr>
            <a:lvl3pPr marL="1371600" lvl="2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None/>
              <a:defRPr sz="1049" b="1"/>
            </a:lvl3pPr>
            <a:lvl4pPr marL="1828800" lvl="3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4pPr>
            <a:lvl5pPr marL="2286000" lvl="4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5pPr>
            <a:lvl6pPr marL="2743200" lvl="5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6pPr>
            <a:lvl7pPr marL="3200400" lvl="6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7pPr>
            <a:lvl8pPr marL="3657600" lvl="7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8pPr>
            <a:lvl9pPr marL="4114800" lvl="8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366971" y="2761381"/>
            <a:ext cx="2253845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2697123" y="1853171"/>
            <a:ext cx="2264945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398"/>
              <a:buNone/>
              <a:defRPr sz="1398" b="1"/>
            </a:lvl1pPr>
            <a:lvl2pPr marL="914400" lvl="1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None/>
              <a:defRPr sz="1165" b="1"/>
            </a:lvl2pPr>
            <a:lvl3pPr marL="1371600" lvl="2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None/>
              <a:defRPr sz="1049" b="1"/>
            </a:lvl3pPr>
            <a:lvl4pPr marL="1828800" lvl="3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4pPr>
            <a:lvl5pPr marL="2286000" lvl="4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5pPr>
            <a:lvl6pPr marL="2743200" lvl="5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6pPr>
            <a:lvl7pPr marL="3200400" lvl="6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7pPr>
            <a:lvl8pPr marL="3657600" lvl="7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8pPr>
            <a:lvl9pPr marL="4114800" lvl="8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2697123" y="2761381"/>
            <a:ext cx="2264945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4"/>
              <a:buFont typeface="Calibri"/>
              <a:buNone/>
              <a:defRPr sz="186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264945" y="1088455"/>
            <a:ext cx="2697123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6964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864"/>
              <a:buChar char="•"/>
              <a:defRPr sz="1864"/>
            </a:lvl1pPr>
            <a:lvl2pPr marL="914400" lvl="1" indent="-332168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631"/>
              <a:buChar char="•"/>
              <a:defRPr sz="1631"/>
            </a:lvl2pPr>
            <a:lvl3pPr marL="1371600" lvl="2" indent="-317372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398"/>
              <a:buChar char="•"/>
              <a:defRPr sz="1398"/>
            </a:lvl3pPr>
            <a:lvl4pPr marL="1828800" lvl="3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4pPr>
            <a:lvl5pPr marL="2286000" lvl="4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5pPr>
            <a:lvl6pPr marL="2743200" lvl="5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6pPr>
            <a:lvl7pPr marL="3200400" lvl="6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7pPr>
            <a:lvl8pPr marL="3657600" lvl="7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8pPr>
            <a:lvl9pPr marL="4114800" lvl="8" indent="-302577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Char char="•"/>
              <a:defRPr sz="1165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366970" y="2267902"/>
            <a:ext cx="1718306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1pPr>
            <a:lvl2pPr marL="914400" lvl="1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816"/>
              <a:buNone/>
              <a:defRPr sz="816"/>
            </a:lvl2pPr>
            <a:lvl3pPr marL="1371600" lvl="2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699"/>
              <a:buNone/>
              <a:defRPr sz="699"/>
            </a:lvl3pPr>
            <a:lvl4pPr marL="1828800" lvl="3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4pPr>
            <a:lvl5pPr marL="2286000" lvl="4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5pPr>
            <a:lvl6pPr marL="2743200" lvl="5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6pPr>
            <a:lvl7pPr marL="3200400" lvl="6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7pPr>
            <a:lvl8pPr marL="3657600" lvl="7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8pPr>
            <a:lvl9pPr marL="4114800" lvl="8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4"/>
              <a:buFont typeface="Calibri"/>
              <a:buNone/>
              <a:defRPr sz="186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2264945" y="1088455"/>
            <a:ext cx="2697123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366970" y="2267902"/>
            <a:ext cx="1718306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932"/>
              <a:buNone/>
              <a:defRPr sz="932"/>
            </a:lvl1pPr>
            <a:lvl2pPr marL="914400" lvl="1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816"/>
              <a:buNone/>
              <a:defRPr sz="816"/>
            </a:lvl2pPr>
            <a:lvl3pPr marL="1371600" lvl="2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699"/>
              <a:buNone/>
              <a:defRPr sz="699"/>
            </a:lvl3pPr>
            <a:lvl4pPr marL="1828800" lvl="3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4pPr>
            <a:lvl5pPr marL="2286000" lvl="4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5pPr>
            <a:lvl6pPr marL="2743200" lvl="5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6pPr>
            <a:lvl7pPr marL="3200400" lvl="6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7pPr>
            <a:lvl8pPr marL="3657600" lvl="7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8pPr>
            <a:lvl9pPr marL="4114800" lvl="8" indent="-228600" algn="l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583"/>
              <a:buNone/>
              <a:defRPr sz="583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3"/>
              <a:buFont typeface="Calibri"/>
              <a:buNone/>
              <a:defRPr sz="25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2168" algn="l" rtl="0">
              <a:lnSpc>
                <a:spcPct val="90000"/>
              </a:lnSpc>
              <a:spcBef>
                <a:spcPts val="583"/>
              </a:spcBef>
              <a:spcAft>
                <a:spcPts val="0"/>
              </a:spcAft>
              <a:buClr>
                <a:schemeClr val="dk1"/>
              </a:buClr>
              <a:buSzPts val="1631"/>
              <a:buFont typeface="Arial"/>
              <a:buChar char="•"/>
              <a:defRPr sz="163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372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398"/>
              <a:buFont typeface="Arial"/>
              <a:buChar char="•"/>
              <a:defRPr sz="139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2577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165"/>
              <a:buFont typeface="Arial"/>
              <a:buChar char="•"/>
              <a:defRPr sz="11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11" algn="l" rtl="0">
              <a:lnSpc>
                <a:spcPct val="90000"/>
              </a:lnSpc>
              <a:spcBef>
                <a:spcPts val="291"/>
              </a:spcBef>
              <a:spcAft>
                <a:spcPts val="0"/>
              </a:spcAft>
              <a:buClr>
                <a:schemeClr val="dk1"/>
              </a:buClr>
              <a:buSzPts val="1049"/>
              <a:buFont typeface="Arial"/>
              <a:buChar char="•"/>
              <a:defRPr sz="10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9"/>
              <a:buFont typeface="Arial"/>
              <a:buNone/>
              <a:defRPr sz="6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6819399A-FA00-4810-B0B1-35303BFFDE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12655"/>
            <a:ext cx="4996009" cy="7070792"/>
          </a:xfrm>
          <a:prstGeom prst="rect">
            <a:avLst/>
          </a:prstGeom>
        </p:spPr>
      </p:pic>
      <p:sp>
        <p:nvSpPr>
          <p:cNvPr id="7" name="Google Shape;90;p1">
            <a:extLst>
              <a:ext uri="{FF2B5EF4-FFF2-40B4-BE49-F238E27FC236}">
                <a16:creationId xmlns="" xmlns:a16="http://schemas.microsoft.com/office/drawing/2014/main" id="{4ACCC8C4-1BB8-44F9-BB92-540A33659B3D}"/>
              </a:ext>
            </a:extLst>
          </p:cNvPr>
          <p:cNvSpPr txBox="1"/>
          <p:nvPr/>
        </p:nvSpPr>
        <p:spPr>
          <a:xfrm>
            <a:off x="544684" y="5067476"/>
            <a:ext cx="390663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 smtClean="0">
                <a:solidFill>
                  <a:schemeClr val="bg1"/>
                </a:solidFill>
                <a:sym typeface="Arial"/>
              </a:rPr>
              <a:t>1 rue des Moineaux 55270 Varennes-en-</a:t>
            </a:r>
            <a:r>
              <a:rPr lang="fr-FR" sz="1200" b="1" dirty="0" err="1" smtClean="0">
                <a:solidFill>
                  <a:schemeClr val="bg1"/>
                </a:solidFill>
                <a:sym typeface="Arial"/>
              </a:rPr>
              <a:t>argonne</a:t>
            </a:r>
            <a:r>
              <a:rPr lang="fr-FR" sz="1200" b="1" dirty="0" smtClean="0">
                <a:solidFill>
                  <a:schemeClr val="bg1"/>
                </a:solidFill>
                <a:sym typeface="Arial"/>
              </a:rPr>
              <a:t>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 smtClean="0">
                <a:solidFill>
                  <a:schemeClr val="bg1"/>
                </a:solidFill>
              </a:rPr>
              <a:t>03.29.73.73.26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 smtClean="0">
                <a:solidFill>
                  <a:schemeClr val="bg1"/>
                </a:solidFill>
              </a:rPr>
              <a:t>Varennes-en-argonne@france-services.gouv.fr</a:t>
            </a:r>
            <a:endParaRPr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1" name="Google Shape;86;p1">
            <a:extLst>
              <a:ext uri="{FF2B5EF4-FFF2-40B4-BE49-F238E27FC236}">
                <a16:creationId xmlns="" xmlns:a16="http://schemas.microsoft.com/office/drawing/2014/main" id="{2520F36D-6C02-4160-A269-1F74E3BEC85E}"/>
              </a:ext>
            </a:extLst>
          </p:cNvPr>
          <p:cNvSpPr txBox="1"/>
          <p:nvPr/>
        </p:nvSpPr>
        <p:spPr>
          <a:xfrm>
            <a:off x="1312845" y="3971635"/>
            <a:ext cx="331842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i="0" u="none" strike="noStrike" cap="none" dirty="0">
                <a:solidFill>
                  <a:srgbClr val="253375"/>
                </a:solidFill>
                <a:latin typeface="Arial"/>
                <a:ea typeface="Arial"/>
                <a:cs typeface="Arial"/>
                <a:sym typeface="Arial"/>
              </a:rPr>
              <a:t>Participez à nos événements </a:t>
            </a:r>
            <a:br>
              <a:rPr lang="fr-FR" b="1" i="0" u="none" strike="noStrike" cap="none" dirty="0">
                <a:solidFill>
                  <a:srgbClr val="253375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b="1" i="0" u="none" strike="noStrike" cap="none" dirty="0" smtClean="0">
                <a:solidFill>
                  <a:srgbClr val="253375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fr-FR" b="1" i="0" u="none" strike="noStrike" cap="none" dirty="0">
                <a:solidFill>
                  <a:srgbClr val="253375"/>
                </a:solidFill>
                <a:latin typeface="Arial"/>
                <a:ea typeface="Arial"/>
                <a:cs typeface="Arial"/>
                <a:sym typeface="Arial"/>
              </a:rPr>
              <a:t>la France </a:t>
            </a:r>
            <a:r>
              <a:rPr lang="fr-FR" b="1" i="0" u="none" strike="noStrike" cap="none" dirty="0" smtClean="0">
                <a:solidFill>
                  <a:srgbClr val="253375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 dirty="0">
              <a:solidFill>
                <a:srgbClr val="25337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B35E444E-ED39-E8B0-75C4-B27036475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702" y="6542192"/>
            <a:ext cx="2641533" cy="34438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1FB1B881-F79F-86D9-9525-B071815B8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9975" y="6987100"/>
            <a:ext cx="2935260" cy="38267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873" y="6640776"/>
            <a:ext cx="2077943" cy="69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21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Personnalisé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Caltot</dc:creator>
  <cp:lastModifiedBy>CLIENT</cp:lastModifiedBy>
  <cp:revision>7</cp:revision>
  <dcterms:created xsi:type="dcterms:W3CDTF">2021-09-09T15:40:53Z</dcterms:created>
  <dcterms:modified xsi:type="dcterms:W3CDTF">2024-10-03T12:22:55Z</dcterms:modified>
</cp:coreProperties>
</file>